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75" r:id="rId7"/>
    <p:sldId id="276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58" r:id="rId18"/>
    <p:sldId id="259" r:id="rId19"/>
    <p:sldId id="273" r:id="rId20"/>
    <p:sldId id="27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06" autoAdjust="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071048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Технология проектирования,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как средство обеспечения сотрудничества педагогов при работе с детьми дошкольного возраста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81128"/>
            <a:ext cx="3528392" cy="16561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Выполнили: </a:t>
            </a:r>
          </a:p>
          <a:p>
            <a:r>
              <a:rPr lang="ru-RU" sz="1600" dirty="0" smtClean="0"/>
              <a:t>учитель-логопед </a:t>
            </a:r>
            <a:r>
              <a:rPr lang="ru-RU" sz="1600" dirty="0" err="1" smtClean="0"/>
              <a:t>Петрикеева</a:t>
            </a:r>
            <a:r>
              <a:rPr lang="ru-RU" sz="1600" dirty="0" smtClean="0"/>
              <a:t> О.Н., </a:t>
            </a:r>
          </a:p>
          <a:p>
            <a:r>
              <a:rPr lang="ru-RU" sz="1600" dirty="0" smtClean="0"/>
              <a:t>инструктор по ФК Данилова Е.А., </a:t>
            </a:r>
          </a:p>
          <a:p>
            <a:r>
              <a:rPr lang="ru-RU" sz="1600" dirty="0" smtClean="0"/>
              <a:t>воспитатель Колесова О.В.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5052053" cy="37890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800533" cy="3600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8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1368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«Удивительный мир космоса»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ерега\Desktop\Детский сад №2\ФОТО\День космонавтики 2018\VK_Saved_Photo_ 63659308867816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267036" cy="24492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серега\Desktop\Детский сад №2\ФОТО\День космонавтики 2018\VK_Saved_Photo_ 636593088834487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932040" cy="36975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904656" cy="59046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«В гостях у сказки»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серега\Desktop\Детский сад №2\ФОТО\колобок-2017\IMG_1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52728" cy="491474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92532" cy="59193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94974"/>
            <a:ext cx="4680520" cy="35103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392488" cy="32943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ега\Desktop\Детский сад №2\ФОТО\колобок-2017\развлечение\DSC_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77584" y="2081839"/>
            <a:ext cx="5692012" cy="32017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C:\Users\серега\Desktop\Детский сад №2\ФОТО\колобок-2017\развлечение\DSC_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5071886" cy="28529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C:\Users\серега\Desktop\Детский сад №2\ФОТО\колобок-2017\развлечение\DSC_0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836711"/>
            <a:ext cx="5008556" cy="28173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44016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Методы и приёмы используемые в работе над проектом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964696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88525"/>
              </p:ext>
            </p:extLst>
          </p:nvPr>
        </p:nvGraphicFramePr>
        <p:xfrm>
          <a:off x="323528" y="2708920"/>
          <a:ext cx="8352927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Учитель-логопед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Инструктор по ФК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lvl="0"/>
                      <a:r>
                        <a:rPr lang="ru-RU" dirty="0" smtClean="0"/>
                        <a:t>беседа; </a:t>
                      </a:r>
                      <a:r>
                        <a:rPr lang="ru-RU" dirty="0" err="1" smtClean="0"/>
                        <a:t>кинезиологические</a:t>
                      </a:r>
                      <a:r>
                        <a:rPr lang="ru-RU" dirty="0" smtClean="0"/>
                        <a:t> упражнения, релаксация; подвижные игры; физкультминутки; гимнастика для глаз; дыхательная гимнастика; </a:t>
                      </a:r>
                      <a:r>
                        <a:rPr lang="ru-RU" dirty="0" err="1" smtClean="0"/>
                        <a:t>самомассаж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автоматизация поставленных звуков; дидактические игры; рассматривание картин, рисунков; словесные (речевые) игры; артикуляционная гимнастика; пальчиковая гимнастика;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настольные игры; рисование; лепка; аппликация.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08012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Демонстрация опыта в педагогическом сообществе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91845"/>
              </p:ext>
            </p:extLst>
          </p:nvPr>
        </p:nvGraphicFramePr>
        <p:xfrm>
          <a:off x="323528" y="1594085"/>
          <a:ext cx="8424936" cy="507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19"/>
                <a:gridCol w="2178863"/>
                <a:gridCol w="4430354"/>
              </a:tblGrid>
              <a:tr h="41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 участия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апрель 2018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Внутри ДОУ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Выступление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 педагогическом совете по теме «Организация проектной деятельности в ДОУ»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январь 2018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1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Открытое занятие «Зимняя прогулка», в рамках проекта «Нет прекраснее поры, чем зима для детворы».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ноябрь 2017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 п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роекте Ярославской области по созданию информационно-образовательного ресурса «Педагогическая мастерская» со сценарием интегрированного развлечения «Поиски Колобка».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Печатная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убликация сценария интегрированного развлечения «Поиски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Колобка»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 журнале «Инструктор по физической культуре» №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2018.</a:t>
                      </a:r>
                    </a:p>
                  </a:txBody>
                  <a:tcPr marL="68580" marR="68580" marT="0" marB="0"/>
                </a:tc>
              </a:tr>
              <a:tr h="698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январь 2018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 b="1" dirty="0" smtClean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Публикация на сайте СМИ «Российское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просвещение» сценария «В гостях у синички»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Печатная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убликация сценария интегрированного развлечения «Путешествие на родину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Лунтика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» в сборнике «Реализация ФГОС дошкольного образования: опыт, проблемы и перспективы».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" y="93678"/>
            <a:ext cx="2147183" cy="3387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3" y="3523218"/>
            <a:ext cx="2863668" cy="1992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47" y="116631"/>
            <a:ext cx="2395845" cy="3392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76" y="3492386"/>
            <a:ext cx="2259464" cy="3196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" y="3503644"/>
            <a:ext cx="2243547" cy="3173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8" y="116632"/>
            <a:ext cx="2398575" cy="3392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66" y="116632"/>
            <a:ext cx="2263225" cy="3364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40" y="4804170"/>
            <a:ext cx="2987824" cy="20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58417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Задачи совместной деятельности в процессе реализации проекта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848872" cy="417646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обеспечение психологического благополучия и здоровья воспитанников;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развитие творческих, интеллектуальных, двигательных и речевых способностей детей;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воспитание творчески активной и самостоятельной личности с нравственной позицией и нравственным самопознанием;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вовлечение родителей и других членов семьи в образовательный процесс дошкольного учреждения.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556792"/>
            <a:ext cx="8074096" cy="194421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Этапы работы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1988840"/>
            <a:ext cx="4968552" cy="35283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  Поисковый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 Аналитический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 Практический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 Контрольный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«Синичкина неделя»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ега\Desktop\Детский сад №2\ФОТО\Развлечение про птиц 2017г\DSCN8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5842">
            <a:off x="457875" y="3319496"/>
            <a:ext cx="4161819" cy="3121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серега\Desktop\Детский сад №2\ФОТО\Развлечение про птиц 2017г\DSCN8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4706">
            <a:off x="4903986" y="2239214"/>
            <a:ext cx="3714030" cy="278583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ега\Desktop\Фото в сад\Печать\DSCN8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924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Рисунок 2" descr="C:\Users\серега\Desktop\Фото в сад\Печать\DSCN84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хаил\Desktop\проект зимующие птицы\Фото в сад\sjdkwvOLa5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5"/>
            <a:ext cx="4320480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212976"/>
            <a:ext cx="4464496" cy="33123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6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ихаил\Desktop\проект зимующие птицы\Фото в сад\Jt70JE1b7c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382770" cy="33261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C:\Users\Михаил\Desktop\проект зимующие птицы\Фото в сад\ma2apSBe9y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450715" cy="32315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72819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«Нет прекраснее поры, чем зима для детворы»</a:t>
            </a:r>
            <a:endParaRPr lang="ru-RU" sz="44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серега\Desktop\Детский сад №2\ФОТО\ФОТО для фотоконкурса Зимние денечки - румяные щечки!\IMG_20180114_184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808312" cy="37444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серега\Desktop\Детский сад №2\ФОТО\ФОТО для фотоконкурса Зимние денечки - румяные щечки!\RSCN8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996" y="2780928"/>
            <a:ext cx="4902278" cy="36772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3356992"/>
            <a:ext cx="4416491" cy="3312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428492" cy="29523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326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Constantia</vt:lpstr>
      <vt:lpstr>Times New Roman</vt:lpstr>
      <vt:lpstr>Wingdings</vt:lpstr>
      <vt:lpstr>Wingdings 2</vt:lpstr>
      <vt:lpstr>Поток</vt:lpstr>
      <vt:lpstr>Технология проектирования,  как средство обеспечения сотрудничества педагогов при работе с детьми дошкольного возраста</vt:lpstr>
      <vt:lpstr>Задачи совместной деятельности в процессе реализации проекта</vt:lpstr>
      <vt:lpstr>Этапы работы</vt:lpstr>
      <vt:lpstr>«Синичкина неделя»</vt:lpstr>
      <vt:lpstr>Презентация PowerPoint</vt:lpstr>
      <vt:lpstr>Презентация PowerPoint</vt:lpstr>
      <vt:lpstr>Презентация PowerPoint</vt:lpstr>
      <vt:lpstr>«Нет прекраснее поры, чем зима для детворы»</vt:lpstr>
      <vt:lpstr>Презентация PowerPoint</vt:lpstr>
      <vt:lpstr>Презентация PowerPoint</vt:lpstr>
      <vt:lpstr>«Удивительный мир космоса»</vt:lpstr>
      <vt:lpstr>Презентация PowerPoint</vt:lpstr>
      <vt:lpstr>«В гостях у сказки»</vt:lpstr>
      <vt:lpstr>Презентация PowerPoint</vt:lpstr>
      <vt:lpstr>Презентация PowerPoint</vt:lpstr>
      <vt:lpstr>Презентация PowerPoint</vt:lpstr>
      <vt:lpstr>Методы и приёмы используемые в работе над проектом</vt:lpstr>
      <vt:lpstr>Демонстрация опыта в педагогическом сообществе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проектирования – как средство обеспечения сотрудничества педагогов при работе с детьми дошкольного возраста»</dc:title>
  <dc:creator>серега</dc:creator>
  <cp:lastModifiedBy>admn</cp:lastModifiedBy>
  <cp:revision>32</cp:revision>
  <dcterms:created xsi:type="dcterms:W3CDTF">2019-02-18T19:21:40Z</dcterms:created>
  <dcterms:modified xsi:type="dcterms:W3CDTF">2019-02-20T17:27:33Z</dcterms:modified>
</cp:coreProperties>
</file>