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6C541-9822-46C6-A2DC-B7A494F54FB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7E3F1-21DA-48E7-84F2-43DD6FC36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00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7E3F1-21DA-48E7-84F2-43DD6FC36B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3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397FEC-2EE9-424D-A8DE-76254D0C2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3806459-A167-488F-9E99-889E2276C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F8AD92-CE27-4E01-9800-35E9BB63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C73AB4-6E1D-4FFC-891B-C6001F60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D11FF4B-9DEE-430E-9A4A-4F624DB9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644114-2122-4EBD-9E94-5331F6E3B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D12E1C1-EEE1-408D-A629-6FCCE298D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CBC08D-B6C8-47E9-BFE0-867711CC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156BF6B-F386-4135-A1E0-D7698B9C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AE4FAE2-B36A-4185-BCD4-8F2E692A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AA5226F-D6FE-4CFC-ADB3-52C1FAA12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EDCAEA6-A7BD-4E80-8D25-C7E3862AB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FE7C2C4-775D-4A04-8362-7DB15298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C7B333B-B3E0-4504-9031-045C9C32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6991EF-D7BB-42D8-9C87-C2D2E3CE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57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EA82A2-5599-4E20-846D-7F92F22A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477C6A3-0867-4031-B2F4-2303DCC6A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24703A9-9F95-4DEB-898B-B4FD164E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50386F4-2557-4E1D-8D25-28ED9D8D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8E34FF8-CF17-4CAA-BFFB-196AA02A8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4EDA1D-DA97-40E7-948B-29312C99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1EBE4B2-8091-427D-A6C6-099717827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99D3AC1-7FCA-447D-BB61-CBE7E6BD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DC10828-E19D-46A8-BC74-AB79DAD77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333B34-33D4-42E7-AB38-5E1CAC2B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0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5EDA045-CBBE-46F0-A401-A838AA33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0359DF2-AC27-490C-A840-798770DDF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BF05417-B860-4FEF-B58A-29718F7C2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2EAFB19-F921-4474-A7FE-462450B6A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29CDA3D-C9B0-4D74-B414-5FF74902D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6A812D-1B06-4D69-8720-4D1AE94E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5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3C4DFB-03FB-41DB-94AD-BB4EC757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06A02A1-E0AB-488C-9240-FB1FC5E25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15070C2-1041-4AF5-AA88-A1417666F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D47089E-8999-44D9-8854-B57A238FF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2CF789D-2BDA-45AC-9895-15F646F91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CCB4A23-D866-4D62-BDA5-B0017F9E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6757320-95E3-4412-9F5D-0DEF88F4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954CB8A-4114-45F0-8538-8CEF9BA5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89FBE9-A524-4AFB-B7F6-45C01F08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922D9B0-BB94-4DB2-BCA0-D25EA4688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3B536B5-2A62-4989-951B-9F36AAB3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E565F5C-112F-41CF-9856-25C254EB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2CDE26E-CACF-4162-AFAB-0423A986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2F92A5D-945B-4172-B7B7-41BDC5A8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E49C82E-A839-45F1-9E5C-14A8A87F8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7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EA4C5D-00D0-4017-BB17-04C63251A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E65B17-FC92-41C1-AC62-5E93C2086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A525FC-09A7-4898-BD32-0F7DE27D5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A46CCCE-8B40-49CB-A937-96CD4FD4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63B8D1C-2AD9-4799-A600-353ADC40A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B657D80-76B3-4768-B60A-6953DAC6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4C8964-8B7F-4E9E-AA3E-FCDB0880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48E6057-2653-4E7F-9EA1-EE3D4ECE3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A4E41A2-E3B4-4FA3-B412-0B314BBBC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F53F446-B9FB-491F-A816-81C0CD00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D83E0DC-5F50-4782-8204-FA69780E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5317CB-437D-421F-BE2E-28C0EA1A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36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B2F066-D584-4FBF-87D4-54F3FD75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E37827A-DEB5-48EC-8854-CBA817911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6F4D74-A09C-41F2-857A-5E04D411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A361-1A41-4BF4-A9BE-474898BA535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CCAC9CE-E653-4FD6-B653-EFF500792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D35B1E-3D84-4460-9C92-05EC428B4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F613-4D4F-4B45-A108-22F30A1BE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5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A4F21676-B760-4AEE-812F-38FA549A10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465" y="-8500"/>
            <a:ext cx="1709562" cy="932688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DF66E71C-3531-48A8-9EBA-B315B0F494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750" y="5925312"/>
            <a:ext cx="1709562" cy="932688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A2C55364-F716-419E-A4F2-40C4C36220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902" y="5925312"/>
            <a:ext cx="1709562" cy="932688"/>
          </a:xfrm>
          <a:prstGeom prst="rect">
            <a:avLst/>
          </a:prstGeom>
        </p:spPr>
      </p:pic>
      <p:sp>
        <p:nvSpPr>
          <p:cNvPr id="25603" name="TextBox 2">
            <a:extLst>
              <a:ext uri="{FF2B5EF4-FFF2-40B4-BE49-F238E27FC236}">
                <a16:creationId xmlns="" xmlns:a16="http://schemas.microsoft.com/office/drawing/2014/main" id="{DDD27C6C-6071-4869-8761-E5D22AD7E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128" y="993692"/>
            <a:ext cx="116677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Garamond" panose="02020404030301010803" pitchFamily="18" charset="0"/>
                <a:ea typeface="Ebrima" panose="02000000000000000000" pitchFamily="2" charset="0"/>
                <a:cs typeface="Dubai Medium" panose="020B0603030403030204" pitchFamily="34" charset="-78"/>
              </a:rPr>
              <a:t>Сертификат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Garamond" panose="02020404030301010803" pitchFamily="18" charset="0"/>
                <a:ea typeface="Ebrima" panose="02000000000000000000" pitchFamily="2" charset="0"/>
                <a:cs typeface="Dubai Medium" panose="020B0603030403030204" pitchFamily="34" charset="-78"/>
              </a:rPr>
              <a:t> участника фестиваля творческих работ </a:t>
            </a:r>
            <a:r>
              <a:rPr lang="ru-RU" altLang="ru-RU" b="1">
                <a:solidFill>
                  <a:srgbClr val="002060"/>
                </a:solidFill>
                <a:latin typeface="Garamond" panose="02020404030301010803" pitchFamily="18" charset="0"/>
                <a:ea typeface="Ebrima" panose="02000000000000000000" pitchFamily="2" charset="0"/>
                <a:cs typeface="Dubai Medium" panose="020B0603030403030204" pitchFamily="34" charset="-78"/>
              </a:rPr>
              <a:t>«</a:t>
            </a:r>
            <a:r>
              <a:rPr lang="ru-RU" altLang="ru-RU" b="1" smtClean="0">
                <a:solidFill>
                  <a:srgbClr val="002060"/>
                </a:solidFill>
                <a:latin typeface="Garamond" panose="02020404030301010803" pitchFamily="18" charset="0"/>
                <a:ea typeface="Ebrima" panose="02000000000000000000" pitchFamily="2" charset="0"/>
                <a:cs typeface="Dubai Medium" panose="020B0603030403030204" pitchFamily="34" charset="-78"/>
              </a:rPr>
              <a:t>Экоэмблема21</a:t>
            </a:r>
            <a:r>
              <a:rPr lang="ru-RU" altLang="ru-RU" b="1" dirty="0" smtClean="0">
                <a:solidFill>
                  <a:srgbClr val="002060"/>
                </a:solidFill>
                <a:latin typeface="Garamond" panose="02020404030301010803" pitchFamily="18" charset="0"/>
                <a:ea typeface="Ebrima" panose="02000000000000000000" pitchFamily="2" charset="0"/>
                <a:cs typeface="Dubai Medium" panose="020B0603030403030204" pitchFamily="34" charset="-78"/>
              </a:rPr>
              <a:t>»</a:t>
            </a:r>
            <a:endParaRPr lang="ru-RU" altLang="ru-RU" b="1" dirty="0">
              <a:solidFill>
                <a:srgbClr val="002060"/>
              </a:solidFill>
              <a:latin typeface="Garamond" panose="02020404030301010803" pitchFamily="18" charset="0"/>
              <a:ea typeface="Ebrima" panose="02000000000000000000" pitchFamily="2" charset="0"/>
              <a:cs typeface="Dubai Medium" panose="020B0603030403030204" pitchFamily="34" charset="-78"/>
            </a:endParaRPr>
          </a:p>
        </p:txBody>
      </p:sp>
      <p:sp>
        <p:nvSpPr>
          <p:cNvPr id="25604" name="TextBox 4">
            <a:extLst>
              <a:ext uri="{FF2B5EF4-FFF2-40B4-BE49-F238E27FC236}">
                <a16:creationId xmlns="" xmlns:a16="http://schemas.microsoft.com/office/drawing/2014/main" id="{7460F767-EC3C-4CB5-A8A2-A47B8182F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80406"/>
            <a:ext cx="120156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МДОУ №2 «Солнышко»  ЯМР  Ярославская область</a:t>
            </a:r>
            <a:endParaRPr lang="ru-RU" altLang="ru-RU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 i="1" smtClean="0">
                <a:solidFill>
                  <a:srgbClr val="0070C0"/>
                </a:solidFill>
                <a:latin typeface="Garamond" panose="02020404030301010803" pitchFamily="18" charset="0"/>
              </a:rPr>
              <a:t>ЛОКАЛОВА ТАТЬЯНА СЕРГЕЕВНА</a:t>
            </a:r>
            <a:endParaRPr lang="ru-RU" altLang="ru-RU" sz="2400" b="1" i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25608" name="TextBox 7">
            <a:extLst>
              <a:ext uri="{FF2B5EF4-FFF2-40B4-BE49-F238E27FC236}">
                <a16:creationId xmlns="" xmlns:a16="http://schemas.microsoft.com/office/drawing/2014/main" id="{8E9BE179-F5DE-4C4F-BF69-8A4D69BDD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27" y="4584873"/>
            <a:ext cx="33976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err="1">
                <a:solidFill>
                  <a:srgbClr val="00206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Мадисон</a:t>
            </a:r>
            <a:r>
              <a:rPr lang="ru-RU" altLang="ru-RU" sz="2000" dirty="0">
                <a:solidFill>
                  <a:srgbClr val="00206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 Ольга Георгиевна, координатор по России международной программы «Эко-школы</a:t>
            </a:r>
            <a:r>
              <a:rPr lang="en-US" altLang="ru-RU" sz="2000" dirty="0">
                <a:solidFill>
                  <a:srgbClr val="00206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/</a:t>
            </a:r>
            <a:r>
              <a:rPr lang="ru-RU" altLang="ru-RU" sz="2000" dirty="0">
                <a:solidFill>
                  <a:srgbClr val="00206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Зелёный флаг»</a:t>
            </a:r>
          </a:p>
        </p:txBody>
      </p:sp>
      <p:sp>
        <p:nvSpPr>
          <p:cNvPr id="25609" name="TextBox 10">
            <a:extLst>
              <a:ext uri="{FF2B5EF4-FFF2-40B4-BE49-F238E27FC236}">
                <a16:creationId xmlns="" xmlns:a16="http://schemas.microsoft.com/office/drawing/2014/main" id="{38E0A2FB-DF19-4600-8CF6-8608B5955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773" y="5434575"/>
            <a:ext cx="21945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        </a:t>
            </a:r>
            <a:r>
              <a:rPr lang="ru-RU" altLang="ru-RU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2021 г.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04A4E33E-6F6D-4AE2-A256-3832025841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344" y="5916812"/>
            <a:ext cx="1709562" cy="94118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81188168-80AF-4AE9-84F9-DD11496CE0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906" y="5925312"/>
            <a:ext cx="1709562" cy="93268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BBC07121-20E9-4570-97ED-10967B93B2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497" y="5929124"/>
            <a:ext cx="1709562" cy="932688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3DF44475-9C83-46CD-8AC6-253C7CF8B4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986" y="5925312"/>
            <a:ext cx="1709562" cy="932688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7A80F6DE-FD95-4B77-AE90-8AFC2230E1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50" y="5916812"/>
            <a:ext cx="1709562" cy="93268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1E2D1C20-09A0-437D-9E8C-1E688EC7FB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912" y="5922908"/>
            <a:ext cx="1709562" cy="93268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B25E5F65-9CE4-4F0C-8355-342CF06619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782" y="5925312"/>
            <a:ext cx="1709562" cy="932688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297EDE78-178C-449B-ADF3-98B4047C81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348" y="-6250"/>
            <a:ext cx="1709562" cy="932688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A9F22B74-1991-4733-812F-99C340188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272" y="8500"/>
            <a:ext cx="1709562" cy="932688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F7F9A4AA-EEA6-4770-8C8F-30F3573674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333" y="-25500"/>
            <a:ext cx="1709562" cy="932688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91E3CF67-9183-459E-BE0D-8781D85C6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590" y="8500"/>
            <a:ext cx="1709562" cy="932688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41285102-4114-4703-AF40-9488E88108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344" y="-17000"/>
            <a:ext cx="1709562" cy="932688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3ABEEFFF-FFF9-4E2B-95D2-4AFC2296C3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468" y="-8500"/>
            <a:ext cx="1709562" cy="932688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DB1FF178-C14C-40D5-A1DC-B51427BDA2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438" y="0"/>
            <a:ext cx="1709562" cy="932688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44AFD691-DD87-4CB6-9836-157F1C15BB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0"/>
            <a:ext cx="1709562" cy="93268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38BA56B-42B3-4CDB-9E7F-03A15D565F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73" y="3120899"/>
            <a:ext cx="4166590" cy="227813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D0AC603D-DAD1-44AE-8B98-45E79ED58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3416279"/>
            <a:ext cx="1087525" cy="122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36BCBA70-84C6-4165-8A5E-77F010860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9685">
            <a:off x="4835874" y="4482735"/>
            <a:ext cx="1431860" cy="6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>
            <a:extLst>
              <a:ext uri="{FF2B5EF4-FFF2-40B4-BE49-F238E27FC236}">
                <a16:creationId xmlns="" xmlns:a16="http://schemas.microsoft.com/office/drawing/2014/main" id="{9D0C5818-2D04-45B1-8F78-DBDC5AB84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4435" flipH="1">
            <a:off x="5955363" y="4454297"/>
            <a:ext cx="1394234" cy="64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DC75B5C-5F07-4CB6-91FA-DE3960A0243F}"/>
              </a:ext>
            </a:extLst>
          </p:cNvPr>
          <p:cNvSpPr txBox="1"/>
          <p:nvPr/>
        </p:nvSpPr>
        <p:spPr>
          <a:xfrm>
            <a:off x="8405050" y="4540869"/>
            <a:ext cx="3610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rgbClr val="002060"/>
                </a:solidFill>
                <a:latin typeface="Gabriola" panose="04040605051002020D02" pitchFamily="82" charset="0"/>
              </a:rPr>
              <a:t>Рубинова Елена Вячеславовна, руководитель ИМЦ программы «Эко-школы/Зеленый флаг» в Кировском районе Санкт-Петербурга</a:t>
            </a:r>
            <a:endParaRPr lang="ru-RU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92D508C-75D6-4350-992A-534C52145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561" y="3625234"/>
            <a:ext cx="973070" cy="99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="" xmlns:a16="http://schemas.microsoft.com/office/drawing/2014/main" id="{24302E90-320E-4163-9106-39588D931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1" t="23158" r="13301" b="23158"/>
          <a:stretch>
            <a:fillRect/>
          </a:stretch>
        </p:blipFill>
        <p:spPr bwMode="auto">
          <a:xfrm>
            <a:off x="632377" y="3916549"/>
            <a:ext cx="11477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8A7B576-1469-4575-8D10-29403FF64F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74949" y="3801531"/>
            <a:ext cx="1232690" cy="79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56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57</Words>
  <Application>Microsoft Office PowerPoint</Application>
  <PresentationFormat>Широкоэкранный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Dubai Medium</vt:lpstr>
      <vt:lpstr>Ebrima</vt:lpstr>
      <vt:lpstr>Gabriola</vt:lpstr>
      <vt:lpstr>Garamond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elena</cp:lastModifiedBy>
  <cp:revision>30</cp:revision>
  <dcterms:created xsi:type="dcterms:W3CDTF">2021-03-31T19:01:23Z</dcterms:created>
  <dcterms:modified xsi:type="dcterms:W3CDTF">2021-12-02T17:28:20Z</dcterms:modified>
</cp:coreProperties>
</file>